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9" autoAdjust="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EB0E-44B2-4E0A-A660-441695FD4E05}" type="datetimeFigureOut">
              <a:rPr lang="ru-RU" smtClean="0"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6A81-1D28-43D1-9A2D-4355A94CF76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EB0E-44B2-4E0A-A660-441695FD4E05}" type="datetimeFigureOut">
              <a:rPr lang="ru-RU" smtClean="0"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6A81-1D28-43D1-9A2D-4355A94CF7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EB0E-44B2-4E0A-A660-441695FD4E05}" type="datetimeFigureOut">
              <a:rPr lang="ru-RU" smtClean="0"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6A81-1D28-43D1-9A2D-4355A94CF7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EB0E-44B2-4E0A-A660-441695FD4E05}" type="datetimeFigureOut">
              <a:rPr lang="ru-RU" smtClean="0"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6A81-1D28-43D1-9A2D-4355A94CF76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EB0E-44B2-4E0A-A660-441695FD4E05}" type="datetimeFigureOut">
              <a:rPr lang="ru-RU" smtClean="0"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6A81-1D28-43D1-9A2D-4355A94CF7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EB0E-44B2-4E0A-A660-441695FD4E05}" type="datetimeFigureOut">
              <a:rPr lang="ru-RU" smtClean="0"/>
              <a:t>05.06.2015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6A81-1D28-43D1-9A2D-4355A94CF76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EB0E-44B2-4E0A-A660-441695FD4E05}" type="datetimeFigureOut">
              <a:rPr lang="ru-RU" smtClean="0"/>
              <a:t>05.06.2015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6A81-1D28-43D1-9A2D-4355A94CF76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EB0E-44B2-4E0A-A660-441695FD4E05}" type="datetimeFigureOut">
              <a:rPr lang="ru-RU" smtClean="0"/>
              <a:t>05.06.2015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6A81-1D28-43D1-9A2D-4355A94CF7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EB0E-44B2-4E0A-A660-441695FD4E05}" type="datetimeFigureOut">
              <a:rPr lang="ru-RU" smtClean="0"/>
              <a:t>05.06.2015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6A81-1D28-43D1-9A2D-4355A94CF7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EB0E-44B2-4E0A-A660-441695FD4E05}" type="datetimeFigureOut">
              <a:rPr lang="ru-RU" smtClean="0"/>
              <a:t>05.06.2015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6A81-1D28-43D1-9A2D-4355A94CF7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EB0E-44B2-4E0A-A660-441695FD4E05}" type="datetimeFigureOut">
              <a:rPr lang="ru-RU" smtClean="0"/>
              <a:t>05.06.2015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06A81-1D28-43D1-9A2D-4355A94CF765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764EB0E-44B2-4E0A-A660-441695FD4E05}" type="datetimeFigureOut">
              <a:rPr lang="ru-RU" smtClean="0"/>
              <a:t>05.06.2015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8206A81-1D28-43D1-9A2D-4355A94CF76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620688"/>
            <a:ext cx="7175351" cy="4968552"/>
          </a:xfrm>
          <a:ln>
            <a:solidFill>
              <a:srgbClr val="FF33CC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18288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Великая Отечественная война 1941-1945 гг. в архивных документах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фондам архивного отдела Администрации МО Байкаловский муниципальный район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248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4372168"/>
            <a:ext cx="3888432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14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sz="14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400" b="0" i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sz="1400" b="0" i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4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sz="14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4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Фонд </a:t>
            </a:r>
            <a:r>
              <a:rPr lang="ru-RU" sz="1400" b="0" i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67 из личных документов Панова Г.А.</a:t>
            </a:r>
            <a:endParaRPr lang="ru-RU" sz="1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8640"/>
            <a:ext cx="4176464" cy="6345507"/>
          </a:xfrm>
        </p:spPr>
      </p:pic>
    </p:spTree>
    <p:extLst>
      <p:ext uri="{BB962C8B-B14F-4D97-AF65-F5344CB8AC3E}">
        <p14:creationId xmlns:p14="http://schemas.microsoft.com/office/powerpoint/2010/main" val="2551258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115616" y="764704"/>
            <a:ext cx="3346704" cy="639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7" y="980729"/>
            <a:ext cx="4273221" cy="2944572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1605492"/>
            <a:ext cx="4274859" cy="2975636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4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sz="14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400" b="0" i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sz="1400" b="0" i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4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sz="14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4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Фонд </a:t>
            </a:r>
            <a:r>
              <a:rPr lang="ru-RU" sz="1400" b="0" i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67 из личных документов Панова Г.А.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50554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3672408" cy="5088279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0646"/>
            <a:ext cx="4896544" cy="6287921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4653136"/>
            <a:ext cx="2869704" cy="1937152"/>
          </a:xfrm>
        </p:spPr>
        <p:txBody>
          <a:bodyPr/>
          <a:lstStyle/>
          <a:p>
            <a:pPr marL="0" indent="0" algn="l">
              <a:buNone/>
            </a:pPr>
            <a:r>
              <a:rPr lang="ru-RU" sz="1400" dirty="0" smtClean="0">
                <a:solidFill>
                  <a:srgbClr val="FF0000"/>
                </a:solidFill>
              </a:rPr>
              <a:t/>
            </a:r>
            <a:br>
              <a:rPr lang="ru-RU" sz="1400" dirty="0" smtClean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/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 smtClean="0">
                <a:solidFill>
                  <a:srgbClr val="FF0000"/>
                </a:solidFill>
              </a:rPr>
              <a:t/>
            </a:r>
            <a:br>
              <a:rPr lang="ru-RU" sz="1400" dirty="0" smtClean="0">
                <a:solidFill>
                  <a:srgbClr val="FF0000"/>
                </a:solidFill>
              </a:rPr>
            </a:br>
            <a:r>
              <a:rPr lang="ru-RU" sz="1400" dirty="0">
                <a:solidFill>
                  <a:srgbClr val="FF0000"/>
                </a:solidFill>
              </a:rPr>
              <a:t/>
            </a:r>
            <a:br>
              <a:rPr lang="ru-RU" sz="1400" dirty="0">
                <a:solidFill>
                  <a:srgbClr val="FF0000"/>
                </a:solidFill>
              </a:rPr>
            </a:br>
            <a:r>
              <a:rPr lang="ru-RU" sz="1400" dirty="0" smtClean="0">
                <a:solidFill>
                  <a:srgbClr val="FF0000"/>
                </a:solidFill>
              </a:rPr>
              <a:t/>
            </a:r>
            <a:br>
              <a:rPr lang="ru-RU" sz="1400" dirty="0" smtClean="0">
                <a:solidFill>
                  <a:srgbClr val="FF0000"/>
                </a:solidFill>
              </a:rPr>
            </a:br>
            <a:r>
              <a:rPr lang="ru-RU" sz="1400" dirty="0" smtClean="0">
                <a:solidFill>
                  <a:srgbClr val="FF0000"/>
                </a:solidFill>
              </a:rPr>
              <a:t>Фонд 32 Ликвидированные детские дома </a:t>
            </a:r>
            <a:r>
              <a:rPr lang="ru-RU" sz="1400" dirty="0" err="1" smtClean="0">
                <a:solidFill>
                  <a:srgbClr val="FF0000"/>
                </a:solidFill>
              </a:rPr>
              <a:t>Краснополянского</a:t>
            </a:r>
            <a:r>
              <a:rPr lang="ru-RU" sz="1400" dirty="0" smtClean="0">
                <a:solidFill>
                  <a:srgbClr val="FF0000"/>
                </a:solidFill>
              </a:rPr>
              <a:t> района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04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536" y="5733256"/>
            <a:ext cx="3346704" cy="639762"/>
          </a:xfrm>
        </p:spPr>
        <p:txBody>
          <a:bodyPr/>
          <a:lstStyle/>
          <a:p>
            <a:pPr algn="l"/>
            <a:r>
              <a:rPr lang="ru-RU" sz="1400" dirty="0">
                <a:solidFill>
                  <a:srgbClr val="FF0000"/>
                </a:solidFill>
              </a:rPr>
              <a:t>Фонд 32 Ликвидированные детские дома </a:t>
            </a:r>
            <a:r>
              <a:rPr lang="ru-RU" sz="1400" dirty="0" err="1">
                <a:solidFill>
                  <a:srgbClr val="FF0000"/>
                </a:solidFill>
              </a:rPr>
              <a:t>Краснополянского</a:t>
            </a:r>
            <a:r>
              <a:rPr lang="ru-RU" sz="1400" dirty="0">
                <a:solidFill>
                  <a:srgbClr val="FF0000"/>
                </a:solidFill>
              </a:rPr>
              <a:t> района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6" y="108150"/>
            <a:ext cx="4212007" cy="5409082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213947"/>
            <a:ext cx="4136702" cy="618337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962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3528" y="6237312"/>
            <a:ext cx="6512511" cy="422920"/>
          </a:xfrm>
        </p:spPr>
        <p:txBody>
          <a:bodyPr/>
          <a:lstStyle/>
          <a:p>
            <a:pPr marL="0" indent="0" algn="l">
              <a:buNone/>
            </a:pPr>
            <a:r>
              <a:rPr lang="ru-RU" sz="1400" dirty="0">
                <a:solidFill>
                  <a:srgbClr val="FF0000"/>
                </a:solidFill>
              </a:rPr>
              <a:t>Фонд 32 Ликвидированные детские дома </a:t>
            </a:r>
            <a:r>
              <a:rPr lang="ru-RU" sz="1400" dirty="0" err="1">
                <a:solidFill>
                  <a:srgbClr val="FF0000"/>
                </a:solidFill>
              </a:rPr>
              <a:t>Краснополянского</a:t>
            </a:r>
            <a:r>
              <a:rPr lang="ru-RU" sz="1400" dirty="0">
                <a:solidFill>
                  <a:srgbClr val="FF0000"/>
                </a:solidFill>
              </a:rPr>
              <a:t> района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6632"/>
            <a:ext cx="7344816" cy="5896481"/>
          </a:xfrm>
        </p:spPr>
      </p:pic>
    </p:spTree>
    <p:extLst>
      <p:ext uri="{BB962C8B-B14F-4D97-AF65-F5344CB8AC3E}">
        <p14:creationId xmlns:p14="http://schemas.microsoft.com/office/powerpoint/2010/main" val="2645975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0648"/>
            <a:ext cx="5671422" cy="5832648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3168352" cy="5040560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6237312"/>
            <a:ext cx="8384719" cy="494928"/>
          </a:xfrm>
        </p:spPr>
        <p:txBody>
          <a:bodyPr/>
          <a:lstStyle/>
          <a:p>
            <a:pPr marL="0" indent="0" algn="l">
              <a:buNone/>
            </a:pPr>
            <a:r>
              <a:rPr lang="ru-RU" sz="1400" dirty="0">
                <a:solidFill>
                  <a:srgbClr val="FF0000"/>
                </a:solidFill>
              </a:rPr>
              <a:t>Фонд 32 Ликвидированные детские дома </a:t>
            </a:r>
            <a:r>
              <a:rPr lang="ru-RU" sz="1400" dirty="0" err="1">
                <a:solidFill>
                  <a:srgbClr val="FF0000"/>
                </a:solidFill>
              </a:rPr>
              <a:t>Краснополянского</a:t>
            </a:r>
            <a:r>
              <a:rPr lang="ru-RU" sz="1400" dirty="0">
                <a:solidFill>
                  <a:srgbClr val="FF0000"/>
                </a:solidFill>
              </a:rPr>
              <a:t> района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73978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957"/>
            <a:ext cx="4277696" cy="3168352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32040" y="4372168"/>
            <a:ext cx="3888432" cy="1143000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>
                <a:solidFill>
                  <a:srgbClr val="FF0000"/>
                </a:solidFill>
              </a:rPr>
              <a:t>Фонд 32 Ликвидированные детские дома </a:t>
            </a:r>
            <a:r>
              <a:rPr lang="ru-RU" sz="1400" dirty="0" err="1">
                <a:solidFill>
                  <a:srgbClr val="FF0000"/>
                </a:solidFill>
              </a:rPr>
              <a:t>Краснополянского</a:t>
            </a:r>
            <a:r>
              <a:rPr lang="ru-RU" sz="1400" dirty="0">
                <a:solidFill>
                  <a:srgbClr val="FF0000"/>
                </a:solidFill>
              </a:rPr>
              <a:t> района</a:t>
            </a:r>
            <a:endParaRPr lang="ru-RU" sz="1400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4119458" cy="3240360"/>
          </a:xfrm>
        </p:spPr>
      </p:pic>
      <p:pic>
        <p:nvPicPr>
          <p:cNvPr id="5122" name="Picture 2" descr="F:\Архив\Архив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780" y="116633"/>
            <a:ext cx="430322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689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4624"/>
            <a:ext cx="1584176" cy="2213774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132856"/>
            <a:ext cx="4896544" cy="3993397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6165304"/>
            <a:ext cx="8640959" cy="504056"/>
          </a:xfrm>
        </p:spPr>
        <p:txBody>
          <a:bodyPr/>
          <a:lstStyle/>
          <a:p>
            <a:pPr marL="0" indent="0" algn="l">
              <a:buNone/>
            </a:pPr>
            <a:r>
              <a:rPr lang="ru-RU" sz="1400" i="1" dirty="0" smtClean="0">
                <a:solidFill>
                  <a:srgbClr val="FF0000"/>
                </a:solidFill>
              </a:rPr>
              <a:t>Фонд 24 исполнительный комитет </a:t>
            </a:r>
            <a:r>
              <a:rPr lang="ru-RU" sz="1400" i="1" dirty="0" err="1" smtClean="0">
                <a:solidFill>
                  <a:srgbClr val="FF0000"/>
                </a:solidFill>
              </a:rPr>
              <a:t>Краснополянского</a:t>
            </a:r>
            <a:r>
              <a:rPr lang="ru-RU" sz="1400" i="1" dirty="0" smtClean="0">
                <a:solidFill>
                  <a:srgbClr val="FF0000"/>
                </a:solidFill>
              </a:rPr>
              <a:t> районного совета рабочих, крестьянских и красноармейских депутатов</a:t>
            </a:r>
            <a:endParaRPr lang="ru-RU" sz="1400" i="1" dirty="0">
              <a:solidFill>
                <a:srgbClr val="FF0000"/>
              </a:solidFill>
            </a:endParaRPr>
          </a:p>
        </p:txBody>
      </p:sp>
      <p:pic>
        <p:nvPicPr>
          <p:cNvPr id="6147" name="Picture 3" descr="F:\Архив\Архив0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0341"/>
            <a:ext cx="4536504" cy="389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664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12968" cy="1440160"/>
          </a:xfrm>
        </p:spPr>
        <p:txBody>
          <a:bodyPr/>
          <a:lstStyle/>
          <a:p>
            <a:pPr marL="0" indent="0" algn="l">
              <a:buNone/>
            </a:pPr>
            <a:r>
              <a:rPr lang="ru-RU" i="1" dirty="0" smtClean="0">
                <a:solidFill>
                  <a:srgbClr val="FF0000"/>
                </a:solidFill>
              </a:rPr>
              <a:t>Фонды, содержащие документы военных лет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2204864"/>
            <a:ext cx="8136904" cy="424847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24 Исполнительный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Краснополянского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совета рабочих, крестьянских и красноармейских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 с 1929 г.;</a:t>
            </a:r>
          </a:p>
          <a:p>
            <a:pPr algn="l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Исполнительный комитет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Еланского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районного совета рабочих, крестьянских и красноармейских депутатов с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1935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26-29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Байкаловская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Краснополянская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Малаховская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Ляпуновская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МТС с 1932 г.;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30 Ликвидированные колхозы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Краснополянского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 1939 г.;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31 Ликвидированные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колхозы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Еланского района с 1939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Ликвидированные детские дома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Краснополянского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с 1939 г.;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Почетные граждане с. Байкалово с 1933 г.;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102 Байкаловский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райпромкомбинат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1939 г.</a:t>
            </a:r>
          </a:p>
          <a:p>
            <a:pPr algn="l"/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364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908720"/>
            <a:ext cx="5966666" cy="2423346"/>
          </a:xfrm>
        </p:spPr>
        <p:txBody>
          <a:bodyPr anchor="ctr" anchorCtr="0"/>
          <a:lstStyle/>
          <a:p>
            <a:pPr marL="0" indent="0" algn="ctr">
              <a:buNone/>
            </a:pPr>
            <a:r>
              <a:rPr lang="ru-RU" sz="6000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000" i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5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476672"/>
            <a:ext cx="3672408" cy="590465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лет Победы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5940425" cy="55632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516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2292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Арефьев Валентин Петрович</a:t>
            </a:r>
            <a:br>
              <a:rPr lang="ru-RU" sz="2800" dirty="0" smtClean="0"/>
            </a:br>
            <a:r>
              <a:rPr lang="ru-RU" sz="2000" dirty="0" smtClean="0"/>
              <a:t>29 июля 1911 года, </a:t>
            </a:r>
            <a:br>
              <a:rPr lang="ru-RU" sz="2000" dirty="0" smtClean="0"/>
            </a:br>
            <a:r>
              <a:rPr lang="ru-RU" sz="2000" dirty="0" smtClean="0"/>
              <a:t>с. Байкалово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0647"/>
            <a:ext cx="3952737" cy="5070351"/>
          </a:xfrm>
        </p:spPr>
      </p:pic>
    </p:spTree>
    <p:extLst>
      <p:ext uri="{BB962C8B-B14F-4D97-AF65-F5344CB8AC3E}">
        <p14:creationId xmlns:p14="http://schemas.microsoft.com/office/powerpoint/2010/main" val="1576602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581128"/>
            <a:ext cx="6512511" cy="1728192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/>
              <a:t>Арефьев В.П.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1934 г., годы юности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400" dirty="0" smtClean="0">
                <a:solidFill>
                  <a:srgbClr val="FF0000"/>
                </a:solidFill>
              </a:rPr>
              <a:t>фонд 67, личные фотографии Арефьева В.П.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60648"/>
            <a:ext cx="3456384" cy="4461782"/>
          </a:xfr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32656"/>
            <a:ext cx="3456384" cy="446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21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9512" y="3861048"/>
            <a:ext cx="4248472" cy="639762"/>
          </a:xfrm>
        </p:spPr>
        <p:txBody>
          <a:bodyPr/>
          <a:lstStyle/>
          <a:p>
            <a:pPr algn="l"/>
            <a:r>
              <a:rPr lang="ru-RU" sz="1600" dirty="0" smtClean="0"/>
              <a:t>Арефьев В.П. в домашней обстановке с сыном Георгием 1972 г.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52218" cy="3037063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572000" y="4869160"/>
            <a:ext cx="4138792" cy="1440160"/>
          </a:xfrm>
        </p:spPr>
        <p:txBody>
          <a:bodyPr/>
          <a:lstStyle/>
          <a:p>
            <a:pPr algn="l"/>
            <a:r>
              <a:rPr lang="ru-RU" sz="1600" dirty="0" smtClean="0"/>
              <a:t>Шашечный турнир ДО </a:t>
            </a:r>
            <a:r>
              <a:rPr lang="ru-RU" sz="1600" dirty="0" err="1" smtClean="0"/>
              <a:t>Дегтярский</a:t>
            </a:r>
            <a:r>
              <a:rPr lang="ru-RU" sz="1600" dirty="0" smtClean="0"/>
              <a:t> 1954 г.</a:t>
            </a:r>
          </a:p>
          <a:p>
            <a:pPr algn="l"/>
            <a:endParaRPr lang="ru-RU" sz="1600" dirty="0" smtClean="0"/>
          </a:p>
          <a:p>
            <a:pPr algn="l"/>
            <a:r>
              <a:rPr lang="ru-RU" sz="1400" i="1" dirty="0">
                <a:solidFill>
                  <a:srgbClr val="FF0000"/>
                </a:solidFill>
              </a:rPr>
              <a:t>фонд 67, личные фотографии Арефьева В.П.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4064710" cy="3077981"/>
          </a:xfrm>
        </p:spPr>
      </p:pic>
    </p:spTree>
    <p:extLst>
      <p:ext uri="{BB962C8B-B14F-4D97-AF65-F5344CB8AC3E}">
        <p14:creationId xmlns:p14="http://schemas.microsoft.com/office/powerpoint/2010/main" val="196644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5949280"/>
            <a:ext cx="3346704" cy="639762"/>
          </a:xfrm>
        </p:spPr>
        <p:txBody>
          <a:bodyPr/>
          <a:lstStyle/>
          <a:p>
            <a:r>
              <a:rPr lang="ru-RU" sz="1600" dirty="0" smtClean="0"/>
              <a:t>На Красной площади в </a:t>
            </a:r>
          </a:p>
          <a:p>
            <a:r>
              <a:rPr lang="ru-RU" sz="1600" dirty="0" smtClean="0"/>
              <a:t>г. Москве 1953 г.</a:t>
            </a:r>
            <a:endParaRPr lang="ru-RU" sz="16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384376" cy="5342282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4008" y="4869160"/>
            <a:ext cx="4176464" cy="1584176"/>
          </a:xfrm>
        </p:spPr>
        <p:txBody>
          <a:bodyPr/>
          <a:lstStyle/>
          <a:p>
            <a:r>
              <a:rPr lang="ru-RU" sz="1600" dirty="0" smtClean="0"/>
              <a:t>В домашней обстановке с женой </a:t>
            </a:r>
            <a:r>
              <a:rPr lang="ru-RU" sz="1600" dirty="0" err="1" smtClean="0"/>
              <a:t>Федорой</a:t>
            </a:r>
            <a:r>
              <a:rPr lang="ru-RU" sz="1600" dirty="0" smtClean="0"/>
              <a:t> Федоровной </a:t>
            </a:r>
            <a:r>
              <a:rPr lang="ru-RU" sz="1600" dirty="0" err="1" smtClean="0"/>
              <a:t>Меновицкой</a:t>
            </a:r>
            <a:r>
              <a:rPr lang="ru-RU" sz="1600" dirty="0" smtClean="0"/>
              <a:t> и дочерью Ангелиной 1969 г.</a:t>
            </a:r>
          </a:p>
          <a:p>
            <a:endParaRPr lang="ru-RU" sz="1600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фонд </a:t>
            </a:r>
            <a:r>
              <a:rPr lang="ru-RU" sz="1400" i="1" dirty="0">
                <a:solidFill>
                  <a:srgbClr val="FF0000"/>
                </a:solidFill>
              </a:rPr>
              <a:t>67, личные фотографии Арефьева В.П.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54" y="1124745"/>
            <a:ext cx="4839303" cy="3456384"/>
          </a:xfrm>
        </p:spPr>
      </p:pic>
    </p:spTree>
    <p:extLst>
      <p:ext uri="{BB962C8B-B14F-4D97-AF65-F5344CB8AC3E}">
        <p14:creationId xmlns:p14="http://schemas.microsoft.com/office/powerpoint/2010/main" val="401651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5" y="4509120"/>
            <a:ext cx="3636085" cy="1258493"/>
          </a:xfrm>
        </p:spPr>
        <p:txBody>
          <a:bodyPr/>
          <a:lstStyle/>
          <a:p>
            <a:pPr marL="0" indent="0">
              <a:buNone/>
            </a:pPr>
            <a:r>
              <a:rPr lang="ru-RU" sz="14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Фонд 67</a:t>
            </a:r>
            <a:br>
              <a:rPr lang="ru-RU" sz="14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4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из личных документов Панова Г.А.</a:t>
            </a:r>
            <a:endParaRPr lang="ru-RU" sz="1400" b="0" i="1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8640"/>
            <a:ext cx="4574424" cy="561662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188640"/>
            <a:ext cx="3388660" cy="213951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F:\П0006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88640"/>
            <a:ext cx="342016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97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45224"/>
            <a:ext cx="708857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Панов Григорий Александрович</a:t>
            </a:r>
            <a:br>
              <a:rPr lang="ru-RU" sz="2800" dirty="0" smtClean="0"/>
            </a:br>
            <a:r>
              <a:rPr lang="ru-RU" sz="1600" dirty="0" smtClean="0"/>
              <a:t>18 ноября 1918 г. д. Малкова </a:t>
            </a:r>
            <a:r>
              <a:rPr lang="ru-RU" sz="1600" dirty="0" err="1" smtClean="0"/>
              <a:t>Байкаловского</a:t>
            </a:r>
            <a:r>
              <a:rPr lang="ru-RU" sz="1600" dirty="0" smtClean="0"/>
              <a:t> района</a:t>
            </a:r>
            <a:br>
              <a:rPr lang="ru-RU" sz="1600" dirty="0" smtClean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b="0" i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Фонд </a:t>
            </a:r>
            <a:r>
              <a:rPr lang="ru-RU" sz="16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67 из </a:t>
            </a:r>
            <a:r>
              <a:rPr lang="ru-RU" sz="1600" b="0" i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личных документов Панова Г.А.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9188"/>
            <a:ext cx="3624082" cy="5182020"/>
          </a:xfrm>
        </p:spPr>
      </p:pic>
    </p:spTree>
    <p:extLst>
      <p:ext uri="{BB962C8B-B14F-4D97-AF65-F5344CB8AC3E}">
        <p14:creationId xmlns:p14="http://schemas.microsoft.com/office/powerpoint/2010/main" val="662525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16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sz="16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600" b="0" i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sz="1600" b="0" i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6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/>
            </a:r>
            <a:br>
              <a:rPr lang="ru-RU" sz="16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ru-RU" sz="1600" b="0" i="1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Фонд </a:t>
            </a:r>
            <a:r>
              <a:rPr lang="ru-RU" sz="1600" b="0" i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67 из личных документов Панова Г.А.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88640"/>
            <a:ext cx="8199741" cy="3888432"/>
          </a:xfrm>
        </p:spPr>
      </p:pic>
    </p:spTree>
    <p:extLst>
      <p:ext uri="{BB962C8B-B14F-4D97-AF65-F5344CB8AC3E}">
        <p14:creationId xmlns:p14="http://schemas.microsoft.com/office/powerpoint/2010/main" val="391086942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</TotalTime>
  <Words>232</Words>
  <Application>Microsoft Office PowerPoint</Application>
  <PresentationFormat>Экран (4:3)</PresentationFormat>
  <Paragraphs>36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Великая Отечественная война 1941-1945 гг. в архивных документах  по фондам архивного отдела Администрации МО Байкаловский муниципальный район</vt:lpstr>
      <vt:lpstr>70 лет Победы</vt:lpstr>
      <vt:lpstr>Арефьев Валентин Петрович 29 июля 1911 года,  с. Байкалово</vt:lpstr>
      <vt:lpstr>Арефьев В.П.  1934 г., годы юности   фонд 67, личные фотографии Арефьева В.П.</vt:lpstr>
      <vt:lpstr>Презентация PowerPoint</vt:lpstr>
      <vt:lpstr>Презентация PowerPoint</vt:lpstr>
      <vt:lpstr>Фонд 67 из личных документов Панова Г.А.</vt:lpstr>
      <vt:lpstr>Панов Григорий Александрович 18 ноября 1918 г. д. Малкова Байкаловского района  Фонд 67 из личных документов Панова Г.А.</vt:lpstr>
      <vt:lpstr>   Фонд 67 из личных документов Панова Г.А.</vt:lpstr>
      <vt:lpstr>   Фонд 67 из личных документов Панова Г.А.</vt:lpstr>
      <vt:lpstr>   Фонд 67 из личных документов Панова Г.А.</vt:lpstr>
      <vt:lpstr>     Фонд 32 Ликвидированные детские дома Краснополянского района</vt:lpstr>
      <vt:lpstr>Презентация PowerPoint</vt:lpstr>
      <vt:lpstr>Фонд 32 Ликвидированные детские дома Краснополянского района </vt:lpstr>
      <vt:lpstr>Фонд 32 Ликвидированные детские дома Краснополянского района</vt:lpstr>
      <vt:lpstr>Фонд 32 Ликвидированные детские дома Краснополянского района</vt:lpstr>
      <vt:lpstr>Фонд 24 исполнительный комитет Краснополянского районного совета рабочих, крестьянских и красноармейских депутатов</vt:lpstr>
      <vt:lpstr>Фонды, содержащие документы военных лет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70 лет Победы</dc:title>
  <dc:creator>Людмила Геннадьевна</dc:creator>
  <cp:lastModifiedBy>Людмила Геннадьевна</cp:lastModifiedBy>
  <cp:revision>15</cp:revision>
  <dcterms:created xsi:type="dcterms:W3CDTF">2015-05-14T10:18:35Z</dcterms:created>
  <dcterms:modified xsi:type="dcterms:W3CDTF">2015-06-05T04:59:21Z</dcterms:modified>
</cp:coreProperties>
</file>